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66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MhdTn-5fu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news.com/video/rock-center/47182946#47182946" TargetMode="External"/><Relationship Id="rId2" Type="http://schemas.openxmlformats.org/officeDocument/2006/relationships/hyperlink" Target="http://www.nbcnews.com/id/21134540/vp/46490720#4649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r9-WeNXzTQ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o4RWV681w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Basic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1.1 Thinking Like an Economist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spend $50 million to improve the world’s problems?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23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76831" y="457201"/>
            <a:ext cx="5660805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428"/>
          <p:cNvSpPr txBox="1"/>
          <p:nvPr/>
        </p:nvSpPr>
        <p:spPr>
          <a:xfrm>
            <a:off x="7128142" y="1411031"/>
            <a:ext cx="1843736" cy="122080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$50B spent</a:t>
            </a:r>
          </a:p>
        </p:txBody>
      </p:sp>
      <p:sp>
        <p:nvSpPr>
          <p:cNvPr id="6" name="Shape 425"/>
          <p:cNvSpPr/>
          <p:nvPr/>
        </p:nvSpPr>
        <p:spPr>
          <a:xfrm>
            <a:off x="3886200" y="1396488"/>
            <a:ext cx="2589904" cy="1249894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427"/>
          <p:cNvSpPr/>
          <p:nvPr/>
        </p:nvSpPr>
        <p:spPr>
          <a:xfrm>
            <a:off x="6762384" y="1411031"/>
            <a:ext cx="283875" cy="1235351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0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diamonds more expensive than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Hint: Its about thinking at the margin.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Microeconomics vs. Macroeconomics </a:t>
            </a:r>
            <a:endParaRPr lang="en-US" dirty="0"/>
          </a:p>
        </p:txBody>
      </p:sp>
      <p:pic>
        <p:nvPicPr>
          <p:cNvPr id="4" name="Shape 445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5402" y="2463501"/>
            <a:ext cx="6751318" cy="37436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47934" y="3883510"/>
            <a:ext cx="2983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would you define </a:t>
            </a:r>
          </a:p>
          <a:p>
            <a:r>
              <a:rPr lang="en-US" sz="2400" dirty="0" smtClean="0"/>
              <a:t>the difference?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9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Incentives:</a:t>
            </a:r>
            <a:r>
              <a:rPr lang="en-US" dirty="0" smtClean="0"/>
              <a:t> a thing that motivates or encourages one to do something.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All choices are based on incentives.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1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Watch the Black Rhino Clips below: </a:t>
            </a:r>
            <a:r>
              <a:rPr lang="en-US" dirty="0"/>
              <a:t> (If the links don't work, google what is in parenthesis and you should find the videos on YouTube</a:t>
            </a:r>
            <a:r>
              <a:rPr lang="en-US" dirty="0" smtClean="0"/>
              <a:t>) </a:t>
            </a:r>
            <a:r>
              <a:rPr lang="en-US" b="1" dirty="0" smtClean="0"/>
              <a:t>There are questions in your notes guide that we will be discussing in class tomorrow.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www.nbcnews.com/id/21134540/vp/46490720#46490720</a:t>
            </a:r>
            <a:r>
              <a:rPr lang="en-US" dirty="0" smtClean="0"/>
              <a:t> </a:t>
            </a:r>
            <a:r>
              <a:rPr lang="en-US" dirty="0"/>
              <a:t>(Last Stand - Brian Williams Rock Center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www.nbcnews.com/video/rock-center/47182946#47182946</a:t>
            </a:r>
            <a:r>
              <a:rPr lang="en-US" dirty="0" smtClean="0"/>
              <a:t> </a:t>
            </a:r>
            <a:r>
              <a:rPr lang="en-US" dirty="0"/>
              <a:t>(Last Stand Revisited - Brian Williams Rock Center)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www.youtube.com/watch?v=4r9-WeNXzTQ&amp;feature=youtu.be</a:t>
            </a:r>
            <a:r>
              <a:rPr lang="en-US" dirty="0" smtClean="0"/>
              <a:t> </a:t>
            </a:r>
            <a:r>
              <a:rPr lang="en-US" dirty="0"/>
              <a:t>(Can Hunting Endangered Animals Save the Species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would like this candy bar?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Wants _________</a:t>
            </a:r>
          </a:p>
          <a:p>
            <a:endParaRPr lang="en-US" dirty="0"/>
          </a:p>
          <a:p>
            <a:r>
              <a:rPr lang="en-US" dirty="0" smtClean="0"/>
              <a:t>Available: 1</a:t>
            </a:r>
          </a:p>
          <a:p>
            <a:endParaRPr lang="en-US" dirty="0"/>
          </a:p>
          <a:p>
            <a:r>
              <a:rPr lang="en-US" dirty="0" smtClean="0"/>
              <a:t>THE Economic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situation in which the wants of an individual or group exceeds the resources available to satisfy them.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Examples: </a:t>
            </a:r>
          </a:p>
          <a:p>
            <a:r>
              <a:rPr lang="en-US" dirty="0" smtClean="0"/>
              <a:t>Mosquitos in January? </a:t>
            </a:r>
          </a:p>
          <a:p>
            <a:pPr lvl="1"/>
            <a:r>
              <a:rPr lang="en-US" dirty="0" smtClean="0"/>
              <a:t>There are only a few but they aren’t scarce. </a:t>
            </a:r>
          </a:p>
          <a:p>
            <a:r>
              <a:rPr lang="en-US" dirty="0" smtClean="0"/>
              <a:t>Rain water levels during a typical August? </a:t>
            </a:r>
          </a:p>
          <a:p>
            <a:pPr lvl="1"/>
            <a:r>
              <a:rPr lang="en-US" dirty="0" smtClean="0"/>
              <a:t>There is a lot but its still scarce.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=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7841"/>
            <a:ext cx="9601196" cy="3318936"/>
          </a:xfrm>
        </p:spPr>
        <p:txBody>
          <a:bodyPr/>
          <a:lstStyle/>
          <a:p>
            <a:r>
              <a:rPr lang="en-US" dirty="0" smtClean="0"/>
              <a:t>Because resources are scarce they require us to make a choice. We can’t use the resources for more than one thing at a time. </a:t>
            </a:r>
            <a:r>
              <a:rPr lang="en-US" dirty="0"/>
              <a:t>In economics when we evaluate decisions we analysis the </a:t>
            </a:r>
            <a:r>
              <a:rPr lang="en-US" b="1" dirty="0"/>
              <a:t>trade-offs.</a:t>
            </a:r>
          </a:p>
          <a:p>
            <a:endParaRPr lang="en-US" dirty="0"/>
          </a:p>
        </p:txBody>
      </p:sp>
      <p:pic>
        <p:nvPicPr>
          <p:cNvPr id="4" name="Shape 2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0769" y="3560782"/>
            <a:ext cx="9552790" cy="2639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5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trade-offs have you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coming here today? </a:t>
            </a:r>
          </a:p>
          <a:p>
            <a:r>
              <a:rPr lang="en-US" dirty="0" smtClean="0"/>
              <a:t>In taking an AP class? </a:t>
            </a:r>
          </a:p>
          <a:p>
            <a:r>
              <a:rPr lang="en-US" dirty="0" smtClean="0"/>
              <a:t>In buying a car? </a:t>
            </a:r>
          </a:p>
          <a:p>
            <a:r>
              <a:rPr lang="en-US" dirty="0" smtClean="0"/>
              <a:t>Other examples?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trade-offs has society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expanding Medicare/ Medicaid under the Affordable Health Care Act? </a:t>
            </a:r>
          </a:p>
          <a:p>
            <a:r>
              <a:rPr lang="en-US" dirty="0" smtClean="0"/>
              <a:t>In offering military/humanitarian aide to Syria? </a:t>
            </a:r>
          </a:p>
          <a:p>
            <a:r>
              <a:rPr lang="en-US" dirty="0" smtClean="0"/>
              <a:t>In Florida’s gasoline tax? </a:t>
            </a:r>
          </a:p>
          <a:p>
            <a:r>
              <a:rPr lang="en-US" dirty="0" smtClean="0"/>
              <a:t>In the use of the Atomic Bomb?</a:t>
            </a:r>
          </a:p>
          <a:p>
            <a:r>
              <a:rPr lang="en-US" dirty="0" smtClean="0"/>
              <a:t>Other examples?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4161" y="982131"/>
            <a:ext cx="9601196" cy="1303867"/>
          </a:xfrm>
        </p:spPr>
        <p:txBody>
          <a:bodyPr/>
          <a:lstStyle/>
          <a:p>
            <a:r>
              <a:rPr lang="en-US" dirty="0" smtClean="0"/>
              <a:t>Choice involves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7289"/>
            <a:ext cx="4266303" cy="3358579"/>
          </a:xfrm>
        </p:spPr>
        <p:txBody>
          <a:bodyPr/>
          <a:lstStyle/>
          <a:p>
            <a:r>
              <a:rPr lang="en-US" b="1" dirty="0" smtClean="0"/>
              <a:t>Opportunity Cost: </a:t>
            </a:r>
            <a:r>
              <a:rPr lang="en-US" dirty="0" smtClean="0"/>
              <a:t>The value of that which must be given up to acquire or achieve something. In other words, the next best option you DID NOT choose. </a:t>
            </a:r>
            <a:endParaRPr lang="en-US" b="1" dirty="0"/>
          </a:p>
        </p:txBody>
      </p:sp>
      <p:pic>
        <p:nvPicPr>
          <p:cNvPr id="4" name="Shape 3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872" y="982131"/>
            <a:ext cx="4191897" cy="4853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2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Practice…..Can you identify the opportunity cost?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www.youtube.com/watch?v=io4RWV681wQ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Thinking at the margin: </a:t>
            </a:r>
            <a:br>
              <a:rPr lang="en-US" dirty="0" smtClean="0"/>
            </a:br>
            <a:r>
              <a:rPr lang="en-US" dirty="0" smtClean="0"/>
              <a:t>Let’s talk blueberries.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71078"/>
            <a:ext cx="3416448" cy="3304790"/>
          </a:xfrm>
        </p:spPr>
        <p:txBody>
          <a:bodyPr/>
          <a:lstStyle/>
          <a:p>
            <a:r>
              <a:rPr lang="en-US" b="1" dirty="0" smtClean="0"/>
              <a:t>Thinking at the margin </a:t>
            </a:r>
            <a:r>
              <a:rPr lang="en-US" dirty="0" smtClean="0"/>
              <a:t>means looking at decisions in terms of the effects of small (marginal) changes.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6" y="599067"/>
            <a:ext cx="3768762" cy="56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533</TotalTime>
  <Words>330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Organic</vt:lpstr>
      <vt:lpstr>Unit 1: Basic Concepts</vt:lpstr>
      <vt:lpstr>Who would like this candy bar? </vt:lpstr>
      <vt:lpstr>Scarcity</vt:lpstr>
      <vt:lpstr>Scarcity = Choice</vt:lpstr>
      <vt:lpstr>What trade-offs have you made</vt:lpstr>
      <vt:lpstr>What trade-offs has society made</vt:lpstr>
      <vt:lpstr>Choice involves Cost</vt:lpstr>
      <vt:lpstr>Lets Practice…..Can you identify the opportunity cost? </vt:lpstr>
      <vt:lpstr>Thinking at the margin:  Let’s talk blueberries. </vt:lpstr>
      <vt:lpstr>How would you spend $50 million to improve the world’s problems? </vt:lpstr>
      <vt:lpstr>PowerPoint Presentation</vt:lpstr>
      <vt:lpstr>Why are diamonds more expensive than water? </vt:lpstr>
      <vt:lpstr>Microeconomics vs. Macroeconomics </vt:lpstr>
      <vt:lpstr>Incentives Matter</vt:lpstr>
      <vt:lpstr>Homework</vt:lpstr>
    </vt:vector>
  </TitlesOfParts>
  <Company>Leon County Schools -LCSB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Basic Concepts</dc:title>
  <dc:creator>Geiger, Amanda</dc:creator>
  <cp:lastModifiedBy>Geiger, Amanda</cp:lastModifiedBy>
  <cp:revision>15</cp:revision>
  <dcterms:created xsi:type="dcterms:W3CDTF">2016-01-04T18:57:17Z</dcterms:created>
  <dcterms:modified xsi:type="dcterms:W3CDTF">2016-01-07T13:20:14Z</dcterms:modified>
</cp:coreProperties>
</file>